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90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8F1687-9307-4523-8280-B10E2B81C4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DDC48DFB-267D-444B-90D0-8D96C8F878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Conduct feasibility tests</a:t>
          </a:r>
        </a:p>
      </dgm:t>
    </dgm:pt>
    <dgm:pt modelId="{2CF11118-89EC-40FA-ABCE-352C8634A89F}" type="parTrans" cxnId="{44D37195-CBAC-4998-8D4B-846FB765208E}">
      <dgm:prSet/>
      <dgm:spPr/>
      <dgm:t>
        <a:bodyPr/>
        <a:lstStyle/>
        <a:p>
          <a:endParaRPr lang="en-US"/>
        </a:p>
      </dgm:t>
    </dgm:pt>
    <dgm:pt modelId="{B8FDF8FC-DEFD-46D5-AEE4-8465ECF7D3BE}" type="sibTrans" cxnId="{44D37195-CBAC-4998-8D4B-846FB765208E}">
      <dgm:prSet/>
      <dgm:spPr/>
      <dgm:t>
        <a:bodyPr/>
        <a:lstStyle/>
        <a:p>
          <a:endParaRPr lang="en-US"/>
        </a:p>
      </dgm:t>
    </dgm:pt>
    <dgm:pt modelId="{E408446F-EE38-403D-9C33-1E29A8EDCA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Design railway route over street and underground</a:t>
          </a:r>
        </a:p>
      </dgm:t>
    </dgm:pt>
    <dgm:pt modelId="{F6AD0490-4012-44A4-8159-BE52EFB7475D}" type="parTrans" cxnId="{3CC6275D-8639-46DF-90F1-1D163A2FB5CF}">
      <dgm:prSet/>
      <dgm:spPr/>
      <dgm:t>
        <a:bodyPr/>
        <a:lstStyle/>
        <a:p>
          <a:endParaRPr lang="en-US"/>
        </a:p>
      </dgm:t>
    </dgm:pt>
    <dgm:pt modelId="{5D493D39-A62D-454D-B2D5-9712D63552C7}" type="sibTrans" cxnId="{3CC6275D-8639-46DF-90F1-1D163A2FB5CF}">
      <dgm:prSet/>
      <dgm:spPr/>
      <dgm:t>
        <a:bodyPr/>
        <a:lstStyle/>
        <a:p>
          <a:endParaRPr lang="en-US"/>
        </a:p>
      </dgm:t>
    </dgm:pt>
    <dgm:pt modelId="{281D63B6-F7E5-4FA6-B110-6450F825DE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Construction of stations, bridges, tunnels</a:t>
          </a:r>
        </a:p>
      </dgm:t>
    </dgm:pt>
    <dgm:pt modelId="{EE64B5C4-9F69-430C-9842-D91FC917B79F}" type="parTrans" cxnId="{38CCDDD8-3822-47F6-9271-69141E1ADB54}">
      <dgm:prSet/>
      <dgm:spPr/>
      <dgm:t>
        <a:bodyPr/>
        <a:lstStyle/>
        <a:p>
          <a:endParaRPr lang="en-US"/>
        </a:p>
      </dgm:t>
    </dgm:pt>
    <dgm:pt modelId="{5BF4156A-333C-426A-BD8A-FC694CAE14D5}" type="sibTrans" cxnId="{38CCDDD8-3822-47F6-9271-69141E1ADB54}">
      <dgm:prSet/>
      <dgm:spPr/>
      <dgm:t>
        <a:bodyPr/>
        <a:lstStyle/>
        <a:p>
          <a:endParaRPr lang="en-US"/>
        </a:p>
      </dgm:t>
    </dgm:pt>
    <dgm:pt modelId="{440B8DA3-3873-4FB8-ADBC-8B2B2AE26F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Pilot testing </a:t>
          </a:r>
        </a:p>
      </dgm:t>
    </dgm:pt>
    <dgm:pt modelId="{7C20CED3-1C77-48FE-8FF6-805E56C5283C}" type="parTrans" cxnId="{A6A3603E-F824-4E3E-9514-C475AD53F106}">
      <dgm:prSet/>
      <dgm:spPr/>
      <dgm:t>
        <a:bodyPr/>
        <a:lstStyle/>
        <a:p>
          <a:endParaRPr lang="en-US"/>
        </a:p>
      </dgm:t>
    </dgm:pt>
    <dgm:pt modelId="{282C0AC4-709F-44C5-81DE-767DE046F01E}" type="sibTrans" cxnId="{A6A3603E-F824-4E3E-9514-C475AD53F106}">
      <dgm:prSet/>
      <dgm:spPr/>
      <dgm:t>
        <a:bodyPr/>
        <a:lstStyle/>
        <a:p>
          <a:endParaRPr lang="en-US"/>
        </a:p>
      </dgm:t>
    </dgm:pt>
    <dgm:pt modelId="{C287F011-28FD-40F2-8D2A-5D0C7D96F781}" type="pres">
      <dgm:prSet presAssocID="{768F1687-9307-4523-8280-B10E2B81C404}" presName="root" presStyleCnt="0">
        <dgm:presLayoutVars>
          <dgm:dir/>
          <dgm:resizeHandles val="exact"/>
        </dgm:presLayoutVars>
      </dgm:prSet>
      <dgm:spPr/>
    </dgm:pt>
    <dgm:pt modelId="{7CA268A2-AEAB-454A-BD29-78A184C16C51}" type="pres">
      <dgm:prSet presAssocID="{DDC48DFB-267D-444B-90D0-8D96C8F87809}" presName="compNode" presStyleCnt="0"/>
      <dgm:spPr/>
    </dgm:pt>
    <dgm:pt modelId="{4A5DD351-02DA-4656-933B-5ED9812D59B6}" type="pres">
      <dgm:prSet presAssocID="{DDC48DFB-267D-444B-90D0-8D96C8F87809}" presName="bgRect" presStyleLbl="bgShp" presStyleIdx="0" presStyleCnt="4"/>
      <dgm:spPr/>
    </dgm:pt>
    <dgm:pt modelId="{742C3C93-5ED5-44DD-A28F-E3AB980938A7}" type="pres">
      <dgm:prSet presAssocID="{DDC48DFB-267D-444B-90D0-8D96C8F878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C010E28-89A9-48C9-924D-93C87F12669C}" type="pres">
      <dgm:prSet presAssocID="{DDC48DFB-267D-444B-90D0-8D96C8F87809}" presName="spaceRect" presStyleCnt="0"/>
      <dgm:spPr/>
    </dgm:pt>
    <dgm:pt modelId="{3D0E77CC-DA40-43CD-BCF8-2851A4B5754E}" type="pres">
      <dgm:prSet presAssocID="{DDC48DFB-267D-444B-90D0-8D96C8F87809}" presName="parTx" presStyleLbl="revTx" presStyleIdx="0" presStyleCnt="4">
        <dgm:presLayoutVars>
          <dgm:chMax val="0"/>
          <dgm:chPref val="0"/>
        </dgm:presLayoutVars>
      </dgm:prSet>
      <dgm:spPr/>
    </dgm:pt>
    <dgm:pt modelId="{D7A211E1-3677-415D-B23F-D371F9A598B8}" type="pres">
      <dgm:prSet presAssocID="{B8FDF8FC-DEFD-46D5-AEE4-8465ECF7D3BE}" presName="sibTrans" presStyleCnt="0"/>
      <dgm:spPr/>
    </dgm:pt>
    <dgm:pt modelId="{18918F3F-C7E1-451A-81F9-6407B10DE8F0}" type="pres">
      <dgm:prSet presAssocID="{E408446F-EE38-403D-9C33-1E29A8EDCAF0}" presName="compNode" presStyleCnt="0"/>
      <dgm:spPr/>
    </dgm:pt>
    <dgm:pt modelId="{32E0DD77-F3CB-4F5D-B034-E5DB49C52AC5}" type="pres">
      <dgm:prSet presAssocID="{E408446F-EE38-403D-9C33-1E29A8EDCAF0}" presName="bgRect" presStyleLbl="bgShp" presStyleIdx="1" presStyleCnt="4"/>
      <dgm:spPr/>
    </dgm:pt>
    <dgm:pt modelId="{ED54E858-4F73-4132-9DC4-7B4CD646A8F4}" type="pres">
      <dgm:prSet presAssocID="{E408446F-EE38-403D-9C33-1E29A8EDCA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2BEAE78F-F9B7-4210-A6A3-8E1F376A20EF}" type="pres">
      <dgm:prSet presAssocID="{E408446F-EE38-403D-9C33-1E29A8EDCAF0}" presName="spaceRect" presStyleCnt="0"/>
      <dgm:spPr/>
    </dgm:pt>
    <dgm:pt modelId="{6292EB83-D070-4E0C-981B-2F43C8CDEC68}" type="pres">
      <dgm:prSet presAssocID="{E408446F-EE38-403D-9C33-1E29A8EDCAF0}" presName="parTx" presStyleLbl="revTx" presStyleIdx="1" presStyleCnt="4">
        <dgm:presLayoutVars>
          <dgm:chMax val="0"/>
          <dgm:chPref val="0"/>
        </dgm:presLayoutVars>
      </dgm:prSet>
      <dgm:spPr/>
    </dgm:pt>
    <dgm:pt modelId="{30380BE7-0432-45D6-9D29-D41A70C0D5F4}" type="pres">
      <dgm:prSet presAssocID="{5D493D39-A62D-454D-B2D5-9712D63552C7}" presName="sibTrans" presStyleCnt="0"/>
      <dgm:spPr/>
    </dgm:pt>
    <dgm:pt modelId="{6ECC283E-A239-4493-A64D-D3ACC2C4BF04}" type="pres">
      <dgm:prSet presAssocID="{281D63B6-F7E5-4FA6-B110-6450F825DECA}" presName="compNode" presStyleCnt="0"/>
      <dgm:spPr/>
    </dgm:pt>
    <dgm:pt modelId="{05E0F7DC-77CD-4A79-BCA7-69DE313AF1E9}" type="pres">
      <dgm:prSet presAssocID="{281D63B6-F7E5-4FA6-B110-6450F825DECA}" presName="bgRect" presStyleLbl="bgShp" presStyleIdx="2" presStyleCnt="4"/>
      <dgm:spPr/>
    </dgm:pt>
    <dgm:pt modelId="{C78FAEF4-DA8F-44BC-99EB-19DF56E3E6DF}" type="pres">
      <dgm:prSet presAssocID="{281D63B6-F7E5-4FA6-B110-6450F825DEC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4ABE262A-2DFA-4C6C-BF1D-32343F64BF49}" type="pres">
      <dgm:prSet presAssocID="{281D63B6-F7E5-4FA6-B110-6450F825DECA}" presName="spaceRect" presStyleCnt="0"/>
      <dgm:spPr/>
    </dgm:pt>
    <dgm:pt modelId="{E4F71FA8-8E1E-4603-A0B4-FB911A6C07F9}" type="pres">
      <dgm:prSet presAssocID="{281D63B6-F7E5-4FA6-B110-6450F825DECA}" presName="parTx" presStyleLbl="revTx" presStyleIdx="2" presStyleCnt="4">
        <dgm:presLayoutVars>
          <dgm:chMax val="0"/>
          <dgm:chPref val="0"/>
        </dgm:presLayoutVars>
      </dgm:prSet>
      <dgm:spPr/>
    </dgm:pt>
    <dgm:pt modelId="{45E50976-A93C-470F-9752-3B4B0B224DAD}" type="pres">
      <dgm:prSet presAssocID="{5BF4156A-333C-426A-BD8A-FC694CAE14D5}" presName="sibTrans" presStyleCnt="0"/>
      <dgm:spPr/>
    </dgm:pt>
    <dgm:pt modelId="{9DF7956A-830C-477B-ADB9-6124C178192E}" type="pres">
      <dgm:prSet presAssocID="{440B8DA3-3873-4FB8-ADBC-8B2B2AE26FE4}" presName="compNode" presStyleCnt="0"/>
      <dgm:spPr/>
    </dgm:pt>
    <dgm:pt modelId="{E323BF42-042A-4D56-974C-7E324FE7A95C}" type="pres">
      <dgm:prSet presAssocID="{440B8DA3-3873-4FB8-ADBC-8B2B2AE26FE4}" presName="bgRect" presStyleLbl="bgShp" presStyleIdx="3" presStyleCnt="4"/>
      <dgm:spPr/>
    </dgm:pt>
    <dgm:pt modelId="{6BEF7756-2354-49AC-9106-B79128155BAB}" type="pres">
      <dgm:prSet presAssocID="{440B8DA3-3873-4FB8-ADBC-8B2B2AE26F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F42E7243-90D9-4FA3-BBAC-198578E9DA10}" type="pres">
      <dgm:prSet presAssocID="{440B8DA3-3873-4FB8-ADBC-8B2B2AE26FE4}" presName="spaceRect" presStyleCnt="0"/>
      <dgm:spPr/>
    </dgm:pt>
    <dgm:pt modelId="{45F8FAE7-5880-4B09-A00C-6EBCE1A29896}" type="pres">
      <dgm:prSet presAssocID="{440B8DA3-3873-4FB8-ADBC-8B2B2AE26FE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80B0032-395B-4899-A4D2-55C8A78CF7E0}" type="presOf" srcId="{DDC48DFB-267D-444B-90D0-8D96C8F87809}" destId="{3D0E77CC-DA40-43CD-BCF8-2851A4B5754E}" srcOrd="0" destOrd="0" presId="urn:microsoft.com/office/officeart/2018/2/layout/IconVerticalSolidList"/>
    <dgm:cxn modelId="{A6A3603E-F824-4E3E-9514-C475AD53F106}" srcId="{768F1687-9307-4523-8280-B10E2B81C404}" destId="{440B8DA3-3873-4FB8-ADBC-8B2B2AE26FE4}" srcOrd="3" destOrd="0" parTransId="{7C20CED3-1C77-48FE-8FF6-805E56C5283C}" sibTransId="{282C0AC4-709F-44C5-81DE-767DE046F01E}"/>
    <dgm:cxn modelId="{3CC6275D-8639-46DF-90F1-1D163A2FB5CF}" srcId="{768F1687-9307-4523-8280-B10E2B81C404}" destId="{E408446F-EE38-403D-9C33-1E29A8EDCAF0}" srcOrd="1" destOrd="0" parTransId="{F6AD0490-4012-44A4-8159-BE52EFB7475D}" sibTransId="{5D493D39-A62D-454D-B2D5-9712D63552C7}"/>
    <dgm:cxn modelId="{44D37195-CBAC-4998-8D4B-846FB765208E}" srcId="{768F1687-9307-4523-8280-B10E2B81C404}" destId="{DDC48DFB-267D-444B-90D0-8D96C8F87809}" srcOrd="0" destOrd="0" parTransId="{2CF11118-89EC-40FA-ABCE-352C8634A89F}" sibTransId="{B8FDF8FC-DEFD-46D5-AEE4-8465ECF7D3BE}"/>
    <dgm:cxn modelId="{DD7D84C5-A35D-4AA8-92D0-3D3E7492CBBB}" type="presOf" srcId="{281D63B6-F7E5-4FA6-B110-6450F825DECA}" destId="{E4F71FA8-8E1E-4603-A0B4-FB911A6C07F9}" srcOrd="0" destOrd="0" presId="urn:microsoft.com/office/officeart/2018/2/layout/IconVerticalSolidList"/>
    <dgm:cxn modelId="{6D6425D1-EF6F-41C4-A2EF-4F7529E62A48}" type="presOf" srcId="{768F1687-9307-4523-8280-B10E2B81C404}" destId="{C287F011-28FD-40F2-8D2A-5D0C7D96F781}" srcOrd="0" destOrd="0" presId="urn:microsoft.com/office/officeart/2018/2/layout/IconVerticalSolidList"/>
    <dgm:cxn modelId="{38CCDDD8-3822-47F6-9271-69141E1ADB54}" srcId="{768F1687-9307-4523-8280-B10E2B81C404}" destId="{281D63B6-F7E5-4FA6-B110-6450F825DECA}" srcOrd="2" destOrd="0" parTransId="{EE64B5C4-9F69-430C-9842-D91FC917B79F}" sibTransId="{5BF4156A-333C-426A-BD8A-FC694CAE14D5}"/>
    <dgm:cxn modelId="{EE74EAFC-EE5B-43EF-B405-23FDE047FEA5}" type="presOf" srcId="{440B8DA3-3873-4FB8-ADBC-8B2B2AE26FE4}" destId="{45F8FAE7-5880-4B09-A00C-6EBCE1A29896}" srcOrd="0" destOrd="0" presId="urn:microsoft.com/office/officeart/2018/2/layout/IconVerticalSolidList"/>
    <dgm:cxn modelId="{DC1697FE-6F4C-4533-8422-1D36E8324697}" type="presOf" srcId="{E408446F-EE38-403D-9C33-1E29A8EDCAF0}" destId="{6292EB83-D070-4E0C-981B-2F43C8CDEC68}" srcOrd="0" destOrd="0" presId="urn:microsoft.com/office/officeart/2018/2/layout/IconVerticalSolidList"/>
    <dgm:cxn modelId="{7B017508-18EE-4211-AE53-1D231153B7FE}" type="presParOf" srcId="{C287F011-28FD-40F2-8D2A-5D0C7D96F781}" destId="{7CA268A2-AEAB-454A-BD29-78A184C16C51}" srcOrd="0" destOrd="0" presId="urn:microsoft.com/office/officeart/2018/2/layout/IconVerticalSolidList"/>
    <dgm:cxn modelId="{A8DFD7A3-75EB-421C-859A-EA5E7DF79674}" type="presParOf" srcId="{7CA268A2-AEAB-454A-BD29-78A184C16C51}" destId="{4A5DD351-02DA-4656-933B-5ED9812D59B6}" srcOrd="0" destOrd="0" presId="urn:microsoft.com/office/officeart/2018/2/layout/IconVerticalSolidList"/>
    <dgm:cxn modelId="{9EE486C9-5E21-4015-911C-38ACF8C4C074}" type="presParOf" srcId="{7CA268A2-AEAB-454A-BD29-78A184C16C51}" destId="{742C3C93-5ED5-44DD-A28F-E3AB980938A7}" srcOrd="1" destOrd="0" presId="urn:microsoft.com/office/officeart/2018/2/layout/IconVerticalSolidList"/>
    <dgm:cxn modelId="{9DFE1E93-4128-473C-8BD1-55078B63C4FA}" type="presParOf" srcId="{7CA268A2-AEAB-454A-BD29-78A184C16C51}" destId="{5C010E28-89A9-48C9-924D-93C87F12669C}" srcOrd="2" destOrd="0" presId="urn:microsoft.com/office/officeart/2018/2/layout/IconVerticalSolidList"/>
    <dgm:cxn modelId="{871A6F25-AC8C-41B3-AEC6-20BBDD590249}" type="presParOf" srcId="{7CA268A2-AEAB-454A-BD29-78A184C16C51}" destId="{3D0E77CC-DA40-43CD-BCF8-2851A4B5754E}" srcOrd="3" destOrd="0" presId="urn:microsoft.com/office/officeart/2018/2/layout/IconVerticalSolidList"/>
    <dgm:cxn modelId="{E3AD5B9E-2A9C-4790-825C-CA6962CF84D2}" type="presParOf" srcId="{C287F011-28FD-40F2-8D2A-5D0C7D96F781}" destId="{D7A211E1-3677-415D-B23F-D371F9A598B8}" srcOrd="1" destOrd="0" presId="urn:microsoft.com/office/officeart/2018/2/layout/IconVerticalSolidList"/>
    <dgm:cxn modelId="{B2B7B797-9B5A-4EE0-9695-5683B0B66C0B}" type="presParOf" srcId="{C287F011-28FD-40F2-8D2A-5D0C7D96F781}" destId="{18918F3F-C7E1-451A-81F9-6407B10DE8F0}" srcOrd="2" destOrd="0" presId="urn:microsoft.com/office/officeart/2018/2/layout/IconVerticalSolidList"/>
    <dgm:cxn modelId="{F4EB2FAF-6508-4220-84FD-EAA19E04CD96}" type="presParOf" srcId="{18918F3F-C7E1-451A-81F9-6407B10DE8F0}" destId="{32E0DD77-F3CB-4F5D-B034-E5DB49C52AC5}" srcOrd="0" destOrd="0" presId="urn:microsoft.com/office/officeart/2018/2/layout/IconVerticalSolidList"/>
    <dgm:cxn modelId="{8F2C7F2F-5968-4F36-ABEF-4D63A5E50785}" type="presParOf" srcId="{18918F3F-C7E1-451A-81F9-6407B10DE8F0}" destId="{ED54E858-4F73-4132-9DC4-7B4CD646A8F4}" srcOrd="1" destOrd="0" presId="urn:microsoft.com/office/officeart/2018/2/layout/IconVerticalSolidList"/>
    <dgm:cxn modelId="{015B4384-36B8-4475-9C4C-0F126C31613A}" type="presParOf" srcId="{18918F3F-C7E1-451A-81F9-6407B10DE8F0}" destId="{2BEAE78F-F9B7-4210-A6A3-8E1F376A20EF}" srcOrd="2" destOrd="0" presId="urn:microsoft.com/office/officeart/2018/2/layout/IconVerticalSolidList"/>
    <dgm:cxn modelId="{FBB86E02-11EF-4163-9F66-2B104E6E98FA}" type="presParOf" srcId="{18918F3F-C7E1-451A-81F9-6407B10DE8F0}" destId="{6292EB83-D070-4E0C-981B-2F43C8CDEC68}" srcOrd="3" destOrd="0" presId="urn:microsoft.com/office/officeart/2018/2/layout/IconVerticalSolidList"/>
    <dgm:cxn modelId="{407B0695-9DFC-4D32-9DD3-5FAC94C39279}" type="presParOf" srcId="{C287F011-28FD-40F2-8D2A-5D0C7D96F781}" destId="{30380BE7-0432-45D6-9D29-D41A70C0D5F4}" srcOrd="3" destOrd="0" presId="urn:microsoft.com/office/officeart/2018/2/layout/IconVerticalSolidList"/>
    <dgm:cxn modelId="{DC601FD8-26CE-4C98-9DBB-E724B9346019}" type="presParOf" srcId="{C287F011-28FD-40F2-8D2A-5D0C7D96F781}" destId="{6ECC283E-A239-4493-A64D-D3ACC2C4BF04}" srcOrd="4" destOrd="0" presId="urn:microsoft.com/office/officeart/2018/2/layout/IconVerticalSolidList"/>
    <dgm:cxn modelId="{713D03E2-4C82-4A09-88D0-1F278CDAD6F0}" type="presParOf" srcId="{6ECC283E-A239-4493-A64D-D3ACC2C4BF04}" destId="{05E0F7DC-77CD-4A79-BCA7-69DE313AF1E9}" srcOrd="0" destOrd="0" presId="urn:microsoft.com/office/officeart/2018/2/layout/IconVerticalSolidList"/>
    <dgm:cxn modelId="{DF2B75FA-6AA3-40DF-96FE-10C2ACC2601D}" type="presParOf" srcId="{6ECC283E-A239-4493-A64D-D3ACC2C4BF04}" destId="{C78FAEF4-DA8F-44BC-99EB-19DF56E3E6DF}" srcOrd="1" destOrd="0" presId="urn:microsoft.com/office/officeart/2018/2/layout/IconVerticalSolidList"/>
    <dgm:cxn modelId="{8AF38546-BBBA-44BA-A1B4-5A57F1445D51}" type="presParOf" srcId="{6ECC283E-A239-4493-A64D-D3ACC2C4BF04}" destId="{4ABE262A-2DFA-4C6C-BF1D-32343F64BF49}" srcOrd="2" destOrd="0" presId="urn:microsoft.com/office/officeart/2018/2/layout/IconVerticalSolidList"/>
    <dgm:cxn modelId="{FB8C3F75-40EF-44AB-AEBD-3A1D95EE0D8B}" type="presParOf" srcId="{6ECC283E-A239-4493-A64D-D3ACC2C4BF04}" destId="{E4F71FA8-8E1E-4603-A0B4-FB911A6C07F9}" srcOrd="3" destOrd="0" presId="urn:microsoft.com/office/officeart/2018/2/layout/IconVerticalSolidList"/>
    <dgm:cxn modelId="{80D7E2EA-2422-4D3B-A030-98BC62D19E4B}" type="presParOf" srcId="{C287F011-28FD-40F2-8D2A-5D0C7D96F781}" destId="{45E50976-A93C-470F-9752-3B4B0B224DAD}" srcOrd="5" destOrd="0" presId="urn:microsoft.com/office/officeart/2018/2/layout/IconVerticalSolidList"/>
    <dgm:cxn modelId="{12B83E71-B916-4B7F-83F5-2FCB251B1E11}" type="presParOf" srcId="{C287F011-28FD-40F2-8D2A-5D0C7D96F781}" destId="{9DF7956A-830C-477B-ADB9-6124C178192E}" srcOrd="6" destOrd="0" presId="urn:microsoft.com/office/officeart/2018/2/layout/IconVerticalSolidList"/>
    <dgm:cxn modelId="{AD219242-C528-4CA1-803E-4AAE150135EA}" type="presParOf" srcId="{9DF7956A-830C-477B-ADB9-6124C178192E}" destId="{E323BF42-042A-4D56-974C-7E324FE7A95C}" srcOrd="0" destOrd="0" presId="urn:microsoft.com/office/officeart/2018/2/layout/IconVerticalSolidList"/>
    <dgm:cxn modelId="{5E2AF2A7-D1A5-452B-95AD-998010A1C074}" type="presParOf" srcId="{9DF7956A-830C-477B-ADB9-6124C178192E}" destId="{6BEF7756-2354-49AC-9106-B79128155BAB}" srcOrd="1" destOrd="0" presId="urn:microsoft.com/office/officeart/2018/2/layout/IconVerticalSolidList"/>
    <dgm:cxn modelId="{9E873CB9-4EDD-42F1-B365-485E7A04C641}" type="presParOf" srcId="{9DF7956A-830C-477B-ADB9-6124C178192E}" destId="{F42E7243-90D9-4FA3-BBAC-198578E9DA10}" srcOrd="2" destOrd="0" presId="urn:microsoft.com/office/officeart/2018/2/layout/IconVerticalSolidList"/>
    <dgm:cxn modelId="{AD218FFF-6D7C-4949-B3D7-8E4F2D6AE83A}" type="presParOf" srcId="{9DF7956A-830C-477B-ADB9-6124C178192E}" destId="{45F8FAE7-5880-4B09-A00C-6EBCE1A298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DD351-02DA-4656-933B-5ED9812D59B6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C3C93-5ED5-44DD-A28F-E3AB980938A7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E77CC-DA40-43CD-BCF8-2851A4B5754E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Conduct feasibility tests</a:t>
          </a:r>
        </a:p>
      </dsp:txBody>
      <dsp:txXfrm>
        <a:off x="1057183" y="1805"/>
        <a:ext cx="9458416" cy="915310"/>
      </dsp:txXfrm>
    </dsp:sp>
    <dsp:sp modelId="{32E0DD77-F3CB-4F5D-B034-E5DB49C52AC5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4E858-4F73-4132-9DC4-7B4CD646A8F4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2EB83-D070-4E0C-981B-2F43C8CDEC68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Design railway route over street and underground</a:t>
          </a:r>
        </a:p>
      </dsp:txBody>
      <dsp:txXfrm>
        <a:off x="1057183" y="1145944"/>
        <a:ext cx="9458416" cy="915310"/>
      </dsp:txXfrm>
    </dsp:sp>
    <dsp:sp modelId="{05E0F7DC-77CD-4A79-BCA7-69DE313AF1E9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8FAEF4-DA8F-44BC-99EB-19DF56E3E6DF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71FA8-8E1E-4603-A0B4-FB911A6C07F9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Construction of stations, bridges, tunnels</a:t>
          </a:r>
        </a:p>
      </dsp:txBody>
      <dsp:txXfrm>
        <a:off x="1057183" y="2290082"/>
        <a:ext cx="9458416" cy="915310"/>
      </dsp:txXfrm>
    </dsp:sp>
    <dsp:sp modelId="{E323BF42-042A-4D56-974C-7E324FE7A95C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F7756-2354-49AC-9106-B79128155BAB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8FAE7-5880-4B09-A00C-6EBCE1A29896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Pilot testing 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725B-CA89-FF4B-811A-ED168FF768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05600-5654-E549-A90E-0758672C5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38CAE-8C2E-6747-8C2E-A8D6B4513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43EF6-31B2-314F-98C0-3CBE7F79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7ABAA-3155-4545-AACC-9CDE63E4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5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4CD4-686F-2344-9AAE-A633E73C6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5F955-AAE7-2C48-A64F-CF6A08138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A7F88A-EFA3-FF4E-8A38-31EB27B2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F75B6-5A1B-884C-975A-E151CC81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68002-FF92-CC4D-A573-24A6A5C3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60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BB7D40-0111-BD42-B9F9-D697C05A2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5F280-5FC3-7648-A76F-DB05F2C52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31DBA-8CF7-2C4C-A1B0-A5794D71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5D0EE-93CA-C041-8850-4E0BA949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FAEEC-41D6-CA4A-B6F8-5F00ABD8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79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01C6-2E12-324E-A15A-72F2A67E0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F7B94-007B-1340-BD42-872D5FA2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4D203-1F6C-AE4E-9D78-1D763CD4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B7F9-9A4A-8C42-9A02-A022626E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7EAE8-AD6C-8C4B-8685-71EA92B3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5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42820-4496-8147-AFD0-70E4AC443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9C3E7-57E3-AD4F-B37E-D27D24118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6389-EA89-3F41-894D-62DA0F6C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9B3C5-7B22-5647-AF3E-C9B943F4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EDE27-AF0A-844C-B568-D9F3CC5E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2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644B-9FF8-6E47-AFE5-F8900654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CACC3-5475-6641-AAD1-D66C05EEB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EF9E27-9357-C74B-8629-41251CAB8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EDA0A-E0B9-2343-95A9-AE2889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9585D-FBF3-5A42-A712-1F1F6B885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6EB5F-DDF5-7D4C-96E5-92C068C4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3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51F03-8B9E-5340-B666-77859C17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17128-9B74-C14A-B1D1-0D77764C8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E675D7-3A4F-8541-91D4-85F942637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EB356B-1AB8-B040-977B-209862CF0D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BD19B-222A-F641-B200-A03154884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3B6AB-3D50-C04D-AF8E-3A3C45E7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44810-2E0F-C041-B423-A76E1AB6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41BBA-981A-2A45-924B-1EBA87EA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2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CC28B-A221-D345-B8DA-3F80050D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7F1C2-0E4E-8B42-8709-B0D0C080E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B48BB-A0BF-6A4B-B83D-80A8BD38D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DF9DF-64BA-9145-9360-F629FF37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5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9FAEC-6103-2B4D-8404-7E960A0D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04BF4-7FAA-8B4C-BC83-4CFDEC65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8A4E1-9B87-9245-932E-4E7B54FB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9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BBB0-974B-8A4A-9F60-4D22A1FE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1FB8-720C-DB46-A884-E896F2C38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D56D6-8FDC-E242-AE88-099C4645E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C3243-371B-6E4A-BD32-A9BDFE2F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46D4C-EFF2-B142-BEAC-E11255835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09BDD-5C17-8D44-997C-00274C81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7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947B-4219-DA4E-9DB8-FECC85FF4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716DCE-7492-B04D-8726-DD101DA76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6DDE4-924C-0E46-AC47-C14CAA477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E3B20-7498-1749-95F6-44A018BD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329B6-2FD1-9B43-AC3D-051FA04E0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4919E-2426-834D-B93C-0576D10C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6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024C7C-9A8E-A942-9665-DABAD5F54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CF664-AFEB-434D-9DFB-2D0A9D523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80D9D-FBE7-584C-B370-D072B2DA4D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CC316-598C-2D48-9FC4-C9E78543549B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1F130-0315-CD43-903B-EC4B1EDAB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D5EF9-7229-FB45-8087-9E07AD00C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165AD-C8E5-5D43-B837-C95CE3CF2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6127-CD74-3943-BBE8-ABE4DFAA7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Boston Cambridge Public Transit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E5C41-702F-B346-BCD1-7833E884D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2159" y="6078072"/>
            <a:ext cx="6339839" cy="517370"/>
          </a:xfrm>
        </p:spPr>
        <p:txBody>
          <a:bodyPr anchor="t">
            <a:normAutofit/>
          </a:bodyPr>
          <a:lstStyle/>
          <a:p>
            <a:pPr algn="l"/>
            <a:r>
              <a:rPr lang="en-US" sz="1900" dirty="0"/>
              <a:t>EMGT 5220 Fall 2021          		Rochana Dudwadkar</a:t>
            </a:r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4" descr="Interior of empty bus">
            <a:extLst>
              <a:ext uri="{FF2B5EF4-FFF2-40B4-BE49-F238E27FC236}">
                <a16:creationId xmlns:a16="http://schemas.microsoft.com/office/drawing/2014/main" id="{BE6F5D5B-E987-400F-83AA-8C86FC2BA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5" r="15104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213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EB82-0EEB-F34D-A211-D4C17343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Why public transit?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D24EC-C7F6-484F-9F3C-063C79B41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Q1. How far do you travel to get to college or work?</a:t>
            </a:r>
          </a:p>
          <a:p>
            <a:pPr marL="0" indent="0">
              <a:buNone/>
            </a:pPr>
            <a:r>
              <a:rPr lang="en-US" sz="2000" dirty="0"/>
              <a:t>- Less than 1 mile= 25%</a:t>
            </a:r>
          </a:p>
          <a:p>
            <a:pPr marL="0" indent="0">
              <a:buNone/>
            </a:pPr>
            <a:r>
              <a:rPr lang="en-US" sz="2000" dirty="0"/>
              <a:t>- Less than 5 miles= 40%</a:t>
            </a:r>
          </a:p>
          <a:p>
            <a:pPr>
              <a:buFontTx/>
              <a:buChar char="-"/>
            </a:pPr>
            <a:r>
              <a:rPr lang="en-US" sz="2000" dirty="0"/>
              <a:t>Less than 10 miles= 35%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Q2. Which transportation do you use to travel to college or work?</a:t>
            </a:r>
          </a:p>
          <a:p>
            <a:pPr>
              <a:buFontTx/>
              <a:buChar char="-"/>
            </a:pPr>
            <a:r>
              <a:rPr lang="en-US" sz="2000" dirty="0"/>
              <a:t>Subway= 77%; Car= 20%; Uber= 3%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Q3. Do you consider public transport as a cheaper and safer option to travel?</a:t>
            </a:r>
          </a:p>
          <a:p>
            <a:pPr marL="0" indent="0">
              <a:buNone/>
            </a:pPr>
            <a:r>
              <a:rPr lang="en-US" sz="2000" dirty="0"/>
              <a:t>- Yes= 90%; No= 10%</a:t>
            </a:r>
          </a:p>
        </p:txBody>
      </p:sp>
    </p:spTree>
    <p:extLst>
      <p:ext uri="{BB962C8B-B14F-4D97-AF65-F5344CB8AC3E}">
        <p14:creationId xmlns:p14="http://schemas.microsoft.com/office/powerpoint/2010/main" val="366669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e Flash series premiere recap: Season 1, Episode 1 | EW.com">
            <a:extLst>
              <a:ext uri="{FF2B5EF4-FFF2-40B4-BE49-F238E27FC236}">
                <a16:creationId xmlns:a16="http://schemas.microsoft.com/office/drawing/2014/main" id="{ECD073BB-E9D3-EB43-9E86-83938FC0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844675"/>
            <a:ext cx="2044700" cy="12461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1B24EE-865F-B04B-AB12-42B0DB4E5C14}"/>
              </a:ext>
            </a:extLst>
          </p:cNvPr>
          <p:cNvSpPr txBox="1"/>
          <p:nvPr/>
        </p:nvSpPr>
        <p:spPr>
          <a:xfrm>
            <a:off x="1436688" y="2884488"/>
            <a:ext cx="2044700" cy="2063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50">
                <a:solidFill>
                  <a:srgbClr val="FFFFFF"/>
                </a:solidFill>
              </a:rPr>
              <a:t>Decongestion of city traffic</a:t>
            </a:r>
          </a:p>
        </p:txBody>
      </p:sp>
      <p:pic>
        <p:nvPicPr>
          <p:cNvPr id="1030" name="Picture 6" descr="Lawmakers Fight Back Against Pruitt on Car Emissions">
            <a:extLst>
              <a:ext uri="{FF2B5EF4-FFF2-40B4-BE49-F238E27FC236}">
                <a16:creationId xmlns:a16="http://schemas.microsoft.com/office/drawing/2014/main" id="{E1FB4C07-BF03-2A47-AA05-2DAEBA05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3154363"/>
            <a:ext cx="2044700" cy="103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AD3A85-8AAE-E843-9976-FFEDBD6458A6}"/>
              </a:ext>
            </a:extLst>
          </p:cNvPr>
          <p:cNvSpPr txBox="1"/>
          <p:nvPr/>
        </p:nvSpPr>
        <p:spPr>
          <a:xfrm>
            <a:off x="1436688" y="3979863"/>
            <a:ext cx="2044700" cy="2063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50">
                <a:solidFill>
                  <a:srgbClr val="FFFFFF"/>
                </a:solidFill>
              </a:rPr>
              <a:t>Less pollution</a:t>
            </a:r>
          </a:p>
        </p:txBody>
      </p:sp>
      <p:pic>
        <p:nvPicPr>
          <p:cNvPr id="1026" name="Picture 2" descr="Cheap Icons - Download Free Vector Icons | Noun Project">
            <a:extLst>
              <a:ext uri="{FF2B5EF4-FFF2-40B4-BE49-F238E27FC236}">
                <a16:creationId xmlns:a16="http://schemas.microsoft.com/office/drawing/2014/main" id="{FD8BBD08-9667-0E40-A291-7FDB426AD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4249738"/>
            <a:ext cx="2044700" cy="2044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AFE67-1750-E744-9FD6-881BD95B0E6A}"/>
              </a:ext>
            </a:extLst>
          </p:cNvPr>
          <p:cNvSpPr txBox="1"/>
          <p:nvPr/>
        </p:nvSpPr>
        <p:spPr>
          <a:xfrm>
            <a:off x="1436688" y="6088063"/>
            <a:ext cx="2044700" cy="2063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50">
                <a:solidFill>
                  <a:srgbClr val="FFFFFF"/>
                </a:solidFill>
              </a:rPr>
              <a:t>Cheaper Transit</a:t>
            </a:r>
          </a:p>
        </p:txBody>
      </p:sp>
      <p:pic>
        <p:nvPicPr>
          <p:cNvPr id="6" name="Picture 5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5D98E03B-FCA8-5A49-94EA-6572A95A16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58" t="20529" r="2216"/>
          <a:stretch/>
        </p:blipFill>
        <p:spPr>
          <a:xfrm>
            <a:off x="3544888" y="1844675"/>
            <a:ext cx="7207250" cy="44497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C63275-E88A-574B-B367-AFD574E1CFF3}"/>
              </a:ext>
            </a:extLst>
          </p:cNvPr>
          <p:cNvSpPr txBox="1"/>
          <p:nvPr/>
        </p:nvSpPr>
        <p:spPr>
          <a:xfrm>
            <a:off x="3544888" y="6088063"/>
            <a:ext cx="7207250" cy="20637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850">
                <a:solidFill>
                  <a:srgbClr val="FFFFFF"/>
                </a:solidFill>
              </a:rPr>
              <a:t>Connect two major educational cities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69289-1752-D34B-B5EE-DFCE8C4E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97543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D0818-7CAD-EC4F-83E5-B465BFDB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Scope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6B611B-EBAE-4561-BD00-8859417AB4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7018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063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CB593EA-2F98-479F-B4C4-F366571F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Why The Time For Better Contract Design Is Now - Above the LawAbove the Law">
            <a:extLst>
              <a:ext uri="{FF2B5EF4-FFF2-40B4-BE49-F238E27FC236}">
                <a16:creationId xmlns:a16="http://schemas.microsoft.com/office/drawing/2014/main" id="{2C121121-D215-E747-B877-0B0E57DBE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r="27363"/>
          <a:stretch/>
        </p:blipFill>
        <p:spPr bwMode="auto">
          <a:xfrm>
            <a:off x="3110019" y="-6884"/>
            <a:ext cx="2970465" cy="338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roject Launch Stock Illustrations – 20,596 Project Launch Stock  Illustrations, Vectors &amp; Clipart - Dreamstime">
            <a:extLst>
              <a:ext uri="{FF2B5EF4-FFF2-40B4-BE49-F238E27FC236}">
                <a16:creationId xmlns:a16="http://schemas.microsoft.com/office/drawing/2014/main" id="{273B0936-BEBA-4F43-91D3-7BC4DA465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4" r="23667"/>
          <a:stretch/>
        </p:blipFill>
        <p:spPr bwMode="auto">
          <a:xfrm>
            <a:off x="3072288" y="3463479"/>
            <a:ext cx="2970465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chitectural Planning and Design">
            <a:extLst>
              <a:ext uri="{FF2B5EF4-FFF2-40B4-BE49-F238E27FC236}">
                <a16:creationId xmlns:a16="http://schemas.microsoft.com/office/drawing/2014/main" id="{AC562A34-03E3-004C-8E0F-96CCE67A0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0" r="20568"/>
          <a:stretch/>
        </p:blipFill>
        <p:spPr bwMode="auto">
          <a:xfrm>
            <a:off x="49911" y="-1"/>
            <a:ext cx="2971800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wer and Signal | TE Connectivity">
            <a:extLst>
              <a:ext uri="{FF2B5EF4-FFF2-40B4-BE49-F238E27FC236}">
                <a16:creationId xmlns:a16="http://schemas.microsoft.com/office/drawing/2014/main" id="{1F833516-CBAE-A34D-A485-2726E4195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8" r="32223" b="-1"/>
          <a:stretch/>
        </p:blipFill>
        <p:spPr bwMode="auto">
          <a:xfrm>
            <a:off x="9220200" y="10"/>
            <a:ext cx="2971800" cy="338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se Trial Testing Concept Icon Passing Online Test Check Knowledge And  Level Of Training Entrance Examination Idea Thin Line Illustration Vector  Isolated Outline Drawing Stock Illustration - Download Image Now - iStock">
            <a:extLst>
              <a:ext uri="{FF2B5EF4-FFF2-40B4-BE49-F238E27FC236}">
                <a16:creationId xmlns:a16="http://schemas.microsoft.com/office/drawing/2014/main" id="{409F4295-FEFE-5749-BFD5-1F1415AC5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r="9152" b="1"/>
          <a:stretch/>
        </p:blipFill>
        <p:spPr bwMode="auto">
          <a:xfrm>
            <a:off x="-1017" y="3474720"/>
            <a:ext cx="2970465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39BEB6D0-9E4E-4221-93D1-74ABECEE9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5910" y="3474720"/>
            <a:ext cx="6046090" cy="3383281"/>
          </a:xfrm>
          <a:prstGeom prst="rect">
            <a:avLst/>
          </a:prstGeom>
          <a:solidFill>
            <a:srgbClr val="364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AFDE0-6344-E142-8B85-725325DC7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Project Plan</a:t>
            </a:r>
          </a:p>
        </p:txBody>
      </p:sp>
      <p:pic>
        <p:nvPicPr>
          <p:cNvPr id="2056" name="Picture 8" descr="Bryce Vickmark Photography Boston Construction Photographer">
            <a:extLst>
              <a:ext uri="{FF2B5EF4-FFF2-40B4-BE49-F238E27FC236}">
                <a16:creationId xmlns:a16="http://schemas.microsoft.com/office/drawing/2014/main" id="{8B34CD66-842C-7B46-962D-6470E0763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7" r="16567" b="1"/>
          <a:stretch/>
        </p:blipFill>
        <p:spPr bwMode="auto">
          <a:xfrm>
            <a:off x="6146577" y="-13"/>
            <a:ext cx="2970466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99FD9-3CF2-9A45-9041-555F7D40C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1100">
                <a:solidFill>
                  <a:srgbClr val="FFFFFF"/>
                </a:solidFill>
              </a:rPr>
              <a:t>Planning and Design </a:t>
            </a:r>
          </a:p>
          <a:p>
            <a:pPr marL="514350" indent="-514350">
              <a:buAutoNum type="arabicPeriod"/>
            </a:pPr>
            <a:r>
              <a:rPr lang="en-US" sz="1100">
                <a:solidFill>
                  <a:srgbClr val="FFFFFF"/>
                </a:solidFill>
              </a:rPr>
              <a:t>Finalize Contract</a:t>
            </a:r>
          </a:p>
          <a:p>
            <a:pPr marL="514350" indent="-514350">
              <a:buAutoNum type="arabicPeriod"/>
            </a:pPr>
            <a:r>
              <a:rPr lang="en-US" sz="1100">
                <a:solidFill>
                  <a:srgbClr val="FFFFFF"/>
                </a:solidFill>
              </a:rPr>
              <a:t>Start Construction</a:t>
            </a:r>
          </a:p>
          <a:p>
            <a:pPr marL="514350" indent="-514350">
              <a:buAutoNum type="arabicPeriod"/>
            </a:pPr>
            <a:r>
              <a:rPr lang="en-US" sz="1100">
                <a:solidFill>
                  <a:srgbClr val="FFFFFF"/>
                </a:solidFill>
              </a:rPr>
              <a:t>Power Distribution and Signaling</a:t>
            </a:r>
          </a:p>
          <a:p>
            <a:pPr marL="514350" indent="-514350">
              <a:buAutoNum type="arabicPeriod"/>
            </a:pPr>
            <a:r>
              <a:rPr lang="en-US" sz="1100">
                <a:solidFill>
                  <a:srgbClr val="FFFFFF"/>
                </a:solidFill>
              </a:rPr>
              <a:t>Testing</a:t>
            </a:r>
          </a:p>
          <a:p>
            <a:pPr marL="514350" indent="-514350">
              <a:buAutoNum type="arabicPeriod"/>
            </a:pPr>
            <a:r>
              <a:rPr lang="en-US" sz="1100">
                <a:solidFill>
                  <a:srgbClr val="FFFFFF"/>
                </a:solidFill>
              </a:rPr>
              <a:t>Launch</a:t>
            </a:r>
          </a:p>
        </p:txBody>
      </p:sp>
    </p:spTree>
    <p:extLst>
      <p:ext uri="{BB962C8B-B14F-4D97-AF65-F5344CB8AC3E}">
        <p14:creationId xmlns:p14="http://schemas.microsoft.com/office/powerpoint/2010/main" val="670018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6F9E-BDA0-2347-B233-8AA9F335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87C03-1546-E242-8FBE-42E235D73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any questions email </a:t>
            </a:r>
            <a:r>
              <a:rPr lang="en-US" dirty="0" err="1"/>
              <a:t>dudwadkar.r@northeastern.edu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3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167</Words>
  <Application>Microsoft Macintosh PowerPoint</Application>
  <PresentationFormat>Widescreen</PresentationFormat>
  <Paragraphs>32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Boston Cambridge Public Transit</vt:lpstr>
      <vt:lpstr>Why public transit?</vt:lpstr>
      <vt:lpstr>Objectives</vt:lpstr>
      <vt:lpstr>Scope</vt:lpstr>
      <vt:lpstr>Project Plan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Boston Cambridge Public Transit</dc:title>
  <dc:creator>Rochana Devidas Dudwadkar</dc:creator>
  <cp:lastModifiedBy>Rochana Devidas Dudwadkar</cp:lastModifiedBy>
  <cp:revision>1</cp:revision>
  <dcterms:created xsi:type="dcterms:W3CDTF">2021-12-05T22:30:30Z</dcterms:created>
  <dcterms:modified xsi:type="dcterms:W3CDTF">2021-12-06T00:00:05Z</dcterms:modified>
</cp:coreProperties>
</file>